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3" r:id="rId1"/>
  </p:sldMasterIdLst>
  <p:notesMasterIdLst>
    <p:notesMasterId r:id="rId3"/>
  </p:notesMasterIdLst>
  <p:handoutMasterIdLst>
    <p:handoutMasterId r:id="rId4"/>
  </p:handoutMasterIdLst>
  <p:sldIdLst>
    <p:sldId id="517" r:id="rId2"/>
  </p:sldIdLst>
  <p:sldSz cx="10691813" cy="7559675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55" userDrawn="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684"/>
    <a:srgbClr val="443E3C"/>
    <a:srgbClr val="322D2A"/>
    <a:srgbClr val="FFFFFF"/>
    <a:srgbClr val="BFBFBF"/>
    <a:srgbClr val="151210"/>
    <a:srgbClr val="85858D"/>
    <a:srgbClr val="A65327"/>
    <a:srgbClr val="09403D"/>
    <a:srgbClr val="6A3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5126" autoAdjust="0"/>
  </p:normalViewPr>
  <p:slideViewPr>
    <p:cSldViewPr snapToGrid="0" snapToObjects="1">
      <p:cViewPr varScale="1">
        <p:scale>
          <a:sx n="92" d="100"/>
          <a:sy n="92" d="100"/>
        </p:scale>
        <p:origin x="156" y="150"/>
      </p:cViewPr>
      <p:guideLst>
        <p:guide orient="horz" pos="3855"/>
        <p:guide pos="3367"/>
      </p:guideLst>
    </p:cSldViewPr>
  </p:slideViewPr>
  <p:outlineViewPr>
    <p:cViewPr>
      <p:scale>
        <a:sx n="33" d="100"/>
        <a:sy n="33" d="100"/>
      </p:scale>
      <p:origin x="0" y="-49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26"/>
    </p:cViewPr>
  </p:sorterViewPr>
  <p:notesViewPr>
    <p:cSldViewPr snapToGrid="0" snapToObjects="1">
      <p:cViewPr varScale="1">
        <p:scale>
          <a:sx n="60" d="100"/>
          <a:sy n="60" d="100"/>
        </p:scale>
        <p:origin x="2381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B1974B-12D8-4B7B-A7C1-D9101F7406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327662-876F-4C85-8BB1-A269B81BE3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CC3EC9B-B42C-4F2B-9ED3-2DADD11D19D6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3FFAD-B4E7-4B0F-B225-B876F689EF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961AA-7504-4FFA-A42B-DAEE86413A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434CD9-EECF-4E49-91D4-12CBBAC41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379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751B913-5290-4E71-B96F-C6B5C23E8F6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7463" y="1162050"/>
            <a:ext cx="4435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6C9B60E-948E-440D-9305-7DE71018C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91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9475" y="317"/>
            <a:ext cx="6002338" cy="755904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B44196F-A98D-46AE-9677-071D8025DD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75" y="-4763"/>
            <a:ext cx="4686300" cy="6642101"/>
          </a:xfrm>
          <a:solidFill>
            <a:schemeClr val="accent4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Game Poster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E3996DF-11C0-4AAE-AB79-07B9BF235A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6350" y="6583363"/>
            <a:ext cx="4695825" cy="971550"/>
          </a:xfrm>
          <a:solidFill>
            <a:schemeClr val="accent2"/>
          </a:solidFill>
        </p:spPr>
        <p:txBody>
          <a:bodyPr anchor="ctr" anchorCtr="0"/>
          <a:lstStyle>
            <a:lvl1pPr algn="ctr">
              <a:defRPr sz="2400" cap="all" baseline="0"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HELP ME ESCAPE THIS GAME</a:t>
            </a:r>
          </a:p>
        </p:txBody>
      </p:sp>
    </p:spTree>
    <p:extLst>
      <p:ext uri="{BB962C8B-B14F-4D97-AF65-F5344CB8AC3E}">
        <p14:creationId xmlns:p14="http://schemas.microsoft.com/office/powerpoint/2010/main" val="249253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54" userDrawn="1">
          <p15:clr>
            <a:srgbClr val="FBAE40"/>
          </p15:clr>
        </p15:guide>
        <p15:guide id="2" orient="horz" pos="712" userDrawn="1">
          <p15:clr>
            <a:srgbClr val="FBAE40"/>
          </p15:clr>
        </p15:guide>
        <p15:guide id="3" pos="352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90476A25-AF30-4CEE-A33E-78B161B6F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"/>
            <a:ext cx="5376672" cy="7559040"/>
          </a:xfrm>
          <a:prstGeom prst="rect">
            <a:avLst/>
          </a:prstGeom>
        </p:spPr>
      </p:pic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5905" y="317"/>
            <a:ext cx="5345907" cy="7559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8F54572E-1116-42B8-BED3-9063649331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900" y="6132762"/>
            <a:ext cx="2278543" cy="8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  <p15:guide id="2" orient="horz" pos="712">
          <p15:clr>
            <a:srgbClr val="FBAE40"/>
          </p15:clr>
        </p15:guide>
        <p15:guide id="3" pos="368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&#10;&#10;Description automatically generated">
            <a:extLst>
              <a:ext uri="{FF2B5EF4-FFF2-40B4-BE49-F238E27FC236}">
                <a16:creationId xmlns:a16="http://schemas.microsoft.com/office/drawing/2014/main" id="{D3D2C32B-9232-4F8F-8A1D-F032D4163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"/>
            <a:ext cx="5376672" cy="7559040"/>
          </a:xfrm>
          <a:prstGeom prst="rect">
            <a:avLst/>
          </a:prstGeom>
        </p:spPr>
      </p:pic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5905" y="317"/>
            <a:ext cx="5345907" cy="7559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01979C1-A6C6-4400-B4DD-FC33D9EC7A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900" y="6132762"/>
            <a:ext cx="2278543" cy="8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8">
          <p15:clr>
            <a:srgbClr val="FBAE40"/>
          </p15:clr>
        </p15:guide>
        <p15:guide id="2" orient="horz" pos="712">
          <p15:clr>
            <a:srgbClr val="FBAE40"/>
          </p15:clr>
        </p15:guide>
        <p15:guide id="3" pos="36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ll, indoor, sitting, small&#10;&#10;Description automatically generated">
            <a:extLst>
              <a:ext uri="{FF2B5EF4-FFF2-40B4-BE49-F238E27FC236}">
                <a16:creationId xmlns:a16="http://schemas.microsoft.com/office/drawing/2014/main" id="{F6C4D032-732D-4169-89FD-40A9A97BC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"/>
            <a:ext cx="5376672" cy="7559040"/>
          </a:xfrm>
          <a:prstGeom prst="rect">
            <a:avLst/>
          </a:prstGeom>
        </p:spPr>
      </p:pic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5905" y="317"/>
            <a:ext cx="5345907" cy="7559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C6DD612-A95D-4293-AF24-A5AB211387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900" y="6132762"/>
            <a:ext cx="2278543" cy="8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8">
          <p15:clr>
            <a:srgbClr val="FBAE40"/>
          </p15:clr>
        </p15:guide>
        <p15:guide id="2" orient="horz" pos="712">
          <p15:clr>
            <a:srgbClr val="FBAE40"/>
          </p15:clr>
        </p15:guide>
        <p15:guide id="3" pos="368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6313" y="575251"/>
            <a:ext cx="8104580" cy="394256"/>
          </a:xfrm>
          <a:prstGeom prst="rect">
            <a:avLst/>
          </a:prstGeom>
          <a:noFill/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PAGE TITLE, 28PT, NITTI GROTESK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40C398-6B0B-5E4A-B3A4-2A4AE0F7FC93}"/>
              </a:ext>
            </a:extLst>
          </p:cNvPr>
          <p:cNvSpPr/>
          <p:nvPr userDrawn="1"/>
        </p:nvSpPr>
        <p:spPr>
          <a:xfrm>
            <a:off x="0" y="7440625"/>
            <a:ext cx="10691813" cy="158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7FF35AA-9826-934E-AE4F-1B4F28D11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276" y="2148908"/>
            <a:ext cx="8113527" cy="397232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Sub header first level</a:t>
            </a:r>
          </a:p>
          <a:p>
            <a:pPr lvl="1"/>
            <a:r>
              <a:rPr lang="en-US" dirty="0"/>
              <a:t>Body copy second level</a:t>
            </a:r>
          </a:p>
          <a:p>
            <a:pPr lvl="2"/>
            <a:r>
              <a:rPr lang="en-US" dirty="0"/>
              <a:t>First bullet third level</a:t>
            </a:r>
          </a:p>
          <a:p>
            <a:pPr lvl="3"/>
            <a:r>
              <a:rPr lang="en-US" dirty="0"/>
              <a:t>Second bullet forth level</a:t>
            </a:r>
          </a:p>
          <a:p>
            <a:pPr lvl="4"/>
            <a:r>
              <a:rPr lang="en-US" dirty="0"/>
              <a:t>Third bullet fifth level</a:t>
            </a:r>
          </a:p>
        </p:txBody>
      </p:sp>
    </p:spTree>
    <p:extLst>
      <p:ext uri="{BB962C8B-B14F-4D97-AF65-F5344CB8AC3E}">
        <p14:creationId xmlns:p14="http://schemas.microsoft.com/office/powerpoint/2010/main" val="140191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007943" rtl="0" eaLnBrk="1" latinLnBrk="0" hangingPunct="1">
        <a:lnSpc>
          <a:spcPct val="80000"/>
        </a:lnSpc>
        <a:spcBef>
          <a:spcPct val="0"/>
        </a:spcBef>
        <a:buNone/>
        <a:defRPr sz="3086" kern="1000" cap="all" spc="55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AppleSymbols" panose="02000000000000000000" pitchFamily="2" charset="-79"/>
        <a:buNone/>
        <a:defRPr sz="2205" b="1" i="0" kern="1200" spc="0" baseline="0">
          <a:solidFill>
            <a:schemeClr val="tx1"/>
          </a:solidFill>
          <a:latin typeface="Work Sans SemiBold" pitchFamily="2" charset="77"/>
          <a:ea typeface="+mn-ea"/>
          <a:cs typeface="+mn-cs"/>
        </a:defRPr>
      </a:lvl1pPr>
      <a:lvl2pPr marL="17499" indent="0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AppleSymbols" panose="02000000000000000000" pitchFamily="2" charset="-79"/>
        <a:buNone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95478" indent="-377979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Wingdings 2" panose="05020102010507070707" pitchFamily="18" charset="2"/>
        <a:buChar char="÷"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790955" indent="-395478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Monaco" pitchFamily="2" charset="77"/>
        <a:buChar char="⎼"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186433" indent="-395478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Monaco" pitchFamily="2" charset="77"/>
        <a:buChar char="⎼"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9" userDrawn="1">
          <p15:clr>
            <a:srgbClr val="F26B43"/>
          </p15:clr>
        </p15:guide>
        <p15:guide id="3" orient="horz" pos="4366" userDrawn="1">
          <p15:clr>
            <a:srgbClr val="F26B43"/>
          </p15:clr>
        </p15:guide>
        <p15:guide id="5" pos="282" userDrawn="1">
          <p15:clr>
            <a:srgbClr val="F26B43"/>
          </p15:clr>
        </p15:guide>
        <p15:guide id="6" pos="64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79A22A-3C84-4982-8994-437FB14B78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Help me escape this game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9E11D9-B307-4AA3-A7BC-3FEAE5D48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731991"/>
              </p:ext>
            </p:extLst>
          </p:nvPr>
        </p:nvGraphicFramePr>
        <p:xfrm>
          <a:off x="5509468" y="1034774"/>
          <a:ext cx="4739296" cy="4408720"/>
        </p:xfrm>
        <a:graphic>
          <a:graphicData uri="http://schemas.openxmlformats.org/drawingml/2006/table">
            <a:tbl>
              <a:tblPr/>
              <a:tblGrid>
                <a:gridCol w="1358329">
                  <a:extLst>
                    <a:ext uri="{9D8B030D-6E8A-4147-A177-3AD203B41FA5}">
                      <a16:colId xmlns:a16="http://schemas.microsoft.com/office/drawing/2014/main" val="2853742423"/>
                    </a:ext>
                  </a:extLst>
                </a:gridCol>
                <a:gridCol w="3380967">
                  <a:extLst>
                    <a:ext uri="{9D8B030D-6E8A-4147-A177-3AD203B41FA5}">
                      <a16:colId xmlns:a16="http://schemas.microsoft.com/office/drawing/2014/main" val="121136876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086" b="0" i="0" u="none" strike="noStrike" kern="1000" cap="all" spc="55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Dear Escape Hunter: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72853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endParaRPr lang="en-GB" dirty="0">
                        <a:latin typeface="Work Sans SemiBold" panose="00000700000000000000" pitchFamily="2" charset="0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144000" marB="0"/>
                </a:tc>
                <a:extLst>
                  <a:ext uri="{0D108BD9-81ED-4DB2-BD59-A6C34878D82A}">
                    <a16:rowId xmlns:a16="http://schemas.microsoft.com/office/drawing/2014/main" val="167527367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algn="l" defTabSz="1007943" rtl="0" eaLnBrk="1" latinLnBrk="0" hangingPunct="1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Please come to my birthday party at Escape Hunt SYDNEY</a:t>
                      </a:r>
                    </a:p>
                  </a:txBody>
                  <a:tcPr marL="0" marR="0" marT="144000" marB="144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144000" marB="0"/>
                </a:tc>
                <a:extLst>
                  <a:ext uri="{0D108BD9-81ED-4DB2-BD59-A6C34878D82A}">
                    <a16:rowId xmlns:a16="http://schemas.microsoft.com/office/drawing/2014/main" val="665018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Date: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984" kern="1200" dirty="0">
                        <a:solidFill>
                          <a:schemeClr val="tx1"/>
                        </a:solidFill>
                        <a:latin typeface="Work Sans SemiBold" panose="00000700000000000000" pitchFamily="2" charset="0"/>
                        <a:ea typeface="+mn-ea"/>
                        <a:cs typeface="+mn-cs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1965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Time: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84" kern="1200" dirty="0">
                        <a:solidFill>
                          <a:schemeClr val="tx1"/>
                        </a:solidFill>
                        <a:latin typeface="Work Sans SemiBold" panose="00000700000000000000" pitchFamily="2" charset="0"/>
                        <a:ea typeface="+mn-ea"/>
                        <a:cs typeface="+mn-cs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5358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From: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84" kern="1200" dirty="0">
                        <a:solidFill>
                          <a:schemeClr val="tx1"/>
                        </a:solidFill>
                        <a:latin typeface="Work Sans SemiBold" panose="00000700000000000000" pitchFamily="2" charset="0"/>
                        <a:ea typeface="+mn-ea"/>
                        <a:cs typeface="+mn-cs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639609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824E542-7610-4EC3-27C6-A80C5765BA57}"/>
              </a:ext>
            </a:extLst>
          </p:cNvPr>
          <p:cNvSpPr txBox="1"/>
          <p:nvPr/>
        </p:nvSpPr>
        <p:spPr>
          <a:xfrm>
            <a:off x="5509468" y="6017614"/>
            <a:ext cx="3204403" cy="944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escapehunt.com/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sydney</a:t>
            </a: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GB" sz="1400" dirty="0">
                <a:solidFill>
                  <a:schemeClr val="accent2"/>
                </a:solidFill>
                <a:latin typeface="Work Sans SemiBold" panose="00000700000000000000" pitchFamily="2" charset="0"/>
              </a:rPr>
              <a:t>+61 2 9299 3929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</a:rPr>
              <a:t>Level 4, 393 George Street, Sydney NSW 2000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</a:rPr>
              <a:t>sydney@escapehunt.com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273F05-536F-84B5-2BAA-67AF448C2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983" y="6126296"/>
            <a:ext cx="955087" cy="266324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8160FE7-2F25-9AC7-C5B8-2517B743B8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75" y="-4763"/>
            <a:ext cx="4686300" cy="664210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5" r="-65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8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H_Widescreen_Template">
  <a:themeElements>
    <a:clrScheme name="Escape Hunt">
      <a:dk1>
        <a:srgbClr val="1D1D1D"/>
      </a:dk1>
      <a:lt1>
        <a:srgbClr val="FFFFFF"/>
      </a:lt1>
      <a:dk2>
        <a:srgbClr val="3C3C3B"/>
      </a:dk2>
      <a:lt2>
        <a:srgbClr val="3C3C3B"/>
      </a:lt2>
      <a:accent1>
        <a:srgbClr val="646363"/>
      </a:accent1>
      <a:accent2>
        <a:srgbClr val="FF6826"/>
      </a:accent2>
      <a:accent3>
        <a:srgbClr val="878787"/>
      </a:accent3>
      <a:accent4>
        <a:srgbClr val="A8A8A7"/>
      </a:accent4>
      <a:accent5>
        <a:srgbClr val="3C3C3B"/>
      </a:accent5>
      <a:accent6>
        <a:srgbClr val="9D9684"/>
      </a:accent6>
      <a:hlink>
        <a:srgbClr val="FF6826"/>
      </a:hlink>
      <a:folHlink>
        <a:srgbClr val="FF6826"/>
      </a:folHlink>
    </a:clrScheme>
    <a:fontScheme name="EscapeHunt">
      <a:majorFont>
        <a:latin typeface="Nitti Grotesk ExtraBlack"/>
        <a:ea typeface=""/>
        <a:cs typeface=""/>
      </a:majorFont>
      <a:minorFont>
        <a:latin typeface="Work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1600" spc="5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spc="50" baseline="0" dirty="0" err="1" smtClean="0">
            <a:latin typeface="Work Sans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TER_Escape Hunt_200718.pptx" id="{857DD020-96F1-4BD8-ACA1-508460CF86C9}" vid="{DD39296A-A7FB-4F79-952A-44DAEF30C8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MASTER_Escape Hunt_200718</Template>
  <TotalTime>17822</TotalTime>
  <Words>50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AppleSymbols</vt:lpstr>
      <vt:lpstr>Arial</vt:lpstr>
      <vt:lpstr>Calibri</vt:lpstr>
      <vt:lpstr>Monaco</vt:lpstr>
      <vt:lpstr>Nitti Grotesk ExtraBlack</vt:lpstr>
      <vt:lpstr>Verdana</vt:lpstr>
      <vt:lpstr>Wingdings 2</vt:lpstr>
      <vt:lpstr>Work Sans</vt:lpstr>
      <vt:lpstr>Work Sans SemiBold</vt:lpstr>
      <vt:lpstr>EH_Widescreen_Template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YOU START…</dc:title>
  <dc:creator>Kathrin Kauschmann</dc:creator>
  <cp:lastModifiedBy>Escape Hunt Sydney</cp:lastModifiedBy>
  <cp:revision>119</cp:revision>
  <cp:lastPrinted>2018-11-13T11:51:55Z</cp:lastPrinted>
  <dcterms:created xsi:type="dcterms:W3CDTF">2018-07-20T10:24:26Z</dcterms:created>
  <dcterms:modified xsi:type="dcterms:W3CDTF">2024-10-08T06:43:18Z</dcterms:modified>
</cp:coreProperties>
</file>