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521" r:id="rId2"/>
  </p:sldIdLst>
  <p:sldSz cx="10691813" cy="7559675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55" userDrawn="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9684"/>
    <a:srgbClr val="443E3C"/>
    <a:srgbClr val="322D2A"/>
    <a:srgbClr val="FFFFFF"/>
    <a:srgbClr val="BFBFBF"/>
    <a:srgbClr val="151210"/>
    <a:srgbClr val="85858D"/>
    <a:srgbClr val="A65327"/>
    <a:srgbClr val="09403D"/>
    <a:srgbClr val="6A3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26" autoAdjust="0"/>
  </p:normalViewPr>
  <p:slideViewPr>
    <p:cSldViewPr snapToGrid="0" snapToObjects="1">
      <p:cViewPr varScale="1">
        <p:scale>
          <a:sx n="96" d="100"/>
          <a:sy n="96" d="100"/>
        </p:scale>
        <p:origin x="1524" y="84"/>
      </p:cViewPr>
      <p:guideLst>
        <p:guide orient="horz" pos="3855"/>
        <p:guide pos="3367"/>
      </p:guideLst>
    </p:cSldViewPr>
  </p:slideViewPr>
  <p:outlineViewPr>
    <p:cViewPr>
      <p:scale>
        <a:sx n="33" d="100"/>
        <a:sy n="33" d="100"/>
      </p:scale>
      <p:origin x="0" y="-499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26"/>
    </p:cViewPr>
  </p:sorterViewPr>
  <p:notesViewPr>
    <p:cSldViewPr snapToGrid="0" snapToObjects="1">
      <p:cViewPr varScale="1">
        <p:scale>
          <a:sx n="60" d="100"/>
          <a:sy n="60" d="100"/>
        </p:scale>
        <p:origin x="2381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B1974B-12D8-4B7B-A7C1-D9101F7406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327662-876F-4C85-8BB1-A269B81BE3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C3EC9B-B42C-4F2B-9ED3-2DADD11D19D6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3FFAD-B4E7-4B0F-B225-B876F689EF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961AA-7504-4FFA-A42B-DAEE86413A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434CD9-EECF-4E49-91D4-12CBBAC413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79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51B913-5290-4E71-B96F-C6B5C23E8F67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62050"/>
            <a:ext cx="4435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C9B60E-948E-440D-9305-7DE71018C6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913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 01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wall, indoor, sitting, small&#10;&#10;Description automatically generated">
            <a:extLst>
              <a:ext uri="{FF2B5EF4-FFF2-40B4-BE49-F238E27FC236}">
                <a16:creationId xmlns:a16="http://schemas.microsoft.com/office/drawing/2014/main" id="{F6C4D032-732D-4169-89FD-40A9A97BCF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7"/>
            <a:ext cx="5376672" cy="7559040"/>
          </a:xfrm>
          <a:prstGeom prst="rect">
            <a:avLst/>
          </a:prstGeom>
        </p:spPr>
      </p:pic>
      <p:pic>
        <p:nvPicPr>
          <p:cNvPr id="15" name="Picture 14" descr="A picture containing wall, object&#10;&#10;Description automatically generated">
            <a:extLst>
              <a:ext uri="{FF2B5EF4-FFF2-40B4-BE49-F238E27FC236}">
                <a16:creationId xmlns:a16="http://schemas.microsoft.com/office/drawing/2014/main" id="{8DF2760E-52AB-4295-8A05-073EEED6C8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5905" y="317"/>
            <a:ext cx="5345907" cy="755904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1AF586-C08A-1840-9534-31F60B98EA59}"/>
              </a:ext>
            </a:extLst>
          </p:cNvPr>
          <p:cNvSpPr/>
          <p:nvPr userDrawn="1"/>
        </p:nvSpPr>
        <p:spPr>
          <a:xfrm>
            <a:off x="0" y="7440625"/>
            <a:ext cx="10691813" cy="1190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057" tIns="62028" rIns="124057" bIns="62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42" b="0" i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DC6DD612-A95D-4293-AF24-A5AB211387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24900" y="6132762"/>
            <a:ext cx="2278543" cy="83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8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368">
          <p15:clr>
            <a:srgbClr val="FBAE40"/>
          </p15:clr>
        </p15:guide>
        <p15:guide id="2" orient="horz" pos="712">
          <p15:clr>
            <a:srgbClr val="FBAE40"/>
          </p15:clr>
        </p15:guide>
        <p15:guide id="3" pos="368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313" y="575251"/>
            <a:ext cx="8104580" cy="394256"/>
          </a:xfrm>
          <a:prstGeom prst="rect">
            <a:avLst/>
          </a:prstGeom>
          <a:noFill/>
        </p:spPr>
        <p:txBody>
          <a:bodyPr vert="horz" lIns="0" tIns="0" rIns="0" bIns="0" rtlCol="0" anchor="t">
            <a:spAutoFit/>
          </a:bodyPr>
          <a:lstStyle/>
          <a:p>
            <a:r>
              <a:rPr lang="en-US" dirty="0"/>
              <a:t>PAGE TITLE, 28PT, NITTI GROTESK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40C398-6B0B-5E4A-B3A4-2A4AE0F7FC93}"/>
              </a:ext>
            </a:extLst>
          </p:cNvPr>
          <p:cNvSpPr/>
          <p:nvPr userDrawn="1"/>
        </p:nvSpPr>
        <p:spPr>
          <a:xfrm>
            <a:off x="0" y="7440625"/>
            <a:ext cx="10691813" cy="1587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4057" tIns="62028" rIns="124057" bIns="62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42" b="0" i="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7FF35AA-9826-934E-AE4F-1B4F28D11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276" y="2148908"/>
            <a:ext cx="8113527" cy="3972329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Sub header first level</a:t>
            </a:r>
          </a:p>
          <a:p>
            <a:pPr lvl="1"/>
            <a:r>
              <a:rPr lang="en-US" dirty="0"/>
              <a:t>Body copy second level</a:t>
            </a:r>
          </a:p>
          <a:p>
            <a:pPr lvl="2"/>
            <a:r>
              <a:rPr lang="en-US" dirty="0"/>
              <a:t>First bullet third level</a:t>
            </a:r>
          </a:p>
          <a:p>
            <a:pPr lvl="3"/>
            <a:r>
              <a:rPr lang="en-US" dirty="0"/>
              <a:t>Second bullet forth level</a:t>
            </a:r>
          </a:p>
          <a:p>
            <a:pPr lvl="4"/>
            <a:r>
              <a:rPr lang="en-US" dirty="0"/>
              <a:t>Third bullet 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91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007943" rtl="0" eaLnBrk="1" latinLnBrk="0" hangingPunct="1">
        <a:lnSpc>
          <a:spcPct val="80000"/>
        </a:lnSpc>
        <a:spcBef>
          <a:spcPct val="0"/>
        </a:spcBef>
        <a:buNone/>
        <a:defRPr sz="3086" kern="1000" cap="all" spc="55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AppleSymbols" panose="02000000000000000000" pitchFamily="2" charset="-79"/>
        <a:buNone/>
        <a:defRPr sz="2205" b="1" i="0" kern="1200" spc="0" baseline="0">
          <a:solidFill>
            <a:schemeClr val="tx1"/>
          </a:solidFill>
          <a:latin typeface="Work Sans SemiBold" pitchFamily="2" charset="77"/>
          <a:ea typeface="+mn-ea"/>
          <a:cs typeface="+mn-cs"/>
        </a:defRPr>
      </a:lvl1pPr>
      <a:lvl2pPr marL="17499" indent="0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AppleSymbols" panose="02000000000000000000" pitchFamily="2" charset="-79"/>
        <a:buNone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395478" indent="-377979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Wingdings 2" panose="05020102010507070707" pitchFamily="18" charset="2"/>
        <a:buChar char="÷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790955" indent="-395478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Monaco" pitchFamily="2" charset="77"/>
        <a:buChar char="⎼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86433" indent="-395478" algn="l" defTabSz="1007943" rtl="0" eaLnBrk="1" latinLnBrk="0" hangingPunct="1">
        <a:lnSpc>
          <a:spcPct val="100000"/>
        </a:lnSpc>
        <a:spcBef>
          <a:spcPts val="0"/>
        </a:spcBef>
        <a:spcAft>
          <a:spcPts val="1323"/>
        </a:spcAft>
        <a:buClr>
          <a:schemeClr val="accent1"/>
        </a:buClr>
        <a:buFont typeface="Monaco" pitchFamily="2" charset="77"/>
        <a:buChar char="⎼"/>
        <a:tabLst/>
        <a:defRPr sz="1764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49" userDrawn="1">
          <p15:clr>
            <a:srgbClr val="F26B43"/>
          </p15:clr>
        </p15:guide>
        <p15:guide id="3" orient="horz" pos="4366" userDrawn="1">
          <p15:clr>
            <a:srgbClr val="F26B43"/>
          </p15:clr>
        </p15:guide>
        <p15:guide id="5" pos="282" userDrawn="1">
          <p15:clr>
            <a:srgbClr val="F26B43"/>
          </p15:clr>
        </p15:guide>
        <p15:guide id="6" pos="64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14D7013-4900-4049-A676-6A44FD6E6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93792"/>
              </p:ext>
            </p:extLst>
          </p:nvPr>
        </p:nvGraphicFramePr>
        <p:xfrm>
          <a:off x="5849938" y="1034774"/>
          <a:ext cx="4192517" cy="4427264"/>
        </p:xfrm>
        <a:graphic>
          <a:graphicData uri="http://schemas.openxmlformats.org/drawingml/2006/table">
            <a:tbl>
              <a:tblPr/>
              <a:tblGrid>
                <a:gridCol w="1201617">
                  <a:extLst>
                    <a:ext uri="{9D8B030D-6E8A-4147-A177-3AD203B41FA5}">
                      <a16:colId xmlns:a16="http://schemas.microsoft.com/office/drawing/2014/main" val="2853742423"/>
                    </a:ext>
                  </a:extLst>
                </a:gridCol>
                <a:gridCol w="2990900">
                  <a:extLst>
                    <a:ext uri="{9D8B030D-6E8A-4147-A177-3AD203B41FA5}">
                      <a16:colId xmlns:a16="http://schemas.microsoft.com/office/drawing/2014/main" val="121136876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086" b="0" i="0" u="none" strike="noStrike" kern="1000" cap="all" spc="55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Dear Escape Hunter: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72853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en-GB" dirty="0">
                        <a:latin typeface="Work Sans SemiBold" panose="00000700000000000000" pitchFamily="2" charset="0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144000" marB="0"/>
                </a:tc>
                <a:extLst>
                  <a:ext uri="{0D108BD9-81ED-4DB2-BD59-A6C34878D82A}">
                    <a16:rowId xmlns:a16="http://schemas.microsoft.com/office/drawing/2014/main" val="16752736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Please come to my birthday party at Escape Hunt Sydney</a:t>
                      </a:r>
                    </a:p>
                  </a:txBody>
                  <a:tcPr marL="0" marR="0" marT="144000" marB="144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0" marR="0" marT="144000" marB="0"/>
                </a:tc>
                <a:extLst>
                  <a:ext uri="{0D108BD9-81ED-4DB2-BD59-A6C34878D82A}">
                    <a16:rowId xmlns:a16="http://schemas.microsoft.com/office/drawing/2014/main" val="665018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Date: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1965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Time: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5358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kumimoji="0" lang="en-GB" sz="3086" b="0" i="0" u="none" strike="noStrike" kern="1000" cap="all" spc="55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12700" dist="127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Nitti Grotesk ExtraBlack"/>
                          <a:ea typeface="+mn-ea"/>
                          <a:cs typeface="+mn-cs"/>
                        </a:rPr>
                        <a:t>From:</a:t>
                      </a:r>
                    </a:p>
                  </a:txBody>
                  <a:tcPr marL="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984" kern="1200" dirty="0">
                        <a:solidFill>
                          <a:schemeClr val="tx1"/>
                        </a:solidFill>
                        <a:latin typeface="Work Sans SemiBold" panose="00000700000000000000" pitchFamily="2" charset="0"/>
                        <a:ea typeface="+mn-ea"/>
                        <a:cs typeface="+mn-cs"/>
                      </a:endParaRPr>
                    </a:p>
                  </a:txBody>
                  <a:tcPr marL="72000" marR="0" marT="144000" marB="360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6396093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96A5601E-0577-48E7-887A-7CD9F7E61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983" y="6126296"/>
            <a:ext cx="955087" cy="2663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6CA5184-D4C6-48C3-AE7F-D73EC28D60F5}"/>
              </a:ext>
            </a:extLst>
          </p:cNvPr>
          <p:cNvSpPr txBox="1"/>
          <p:nvPr/>
        </p:nvSpPr>
        <p:spPr>
          <a:xfrm>
            <a:off x="5849936" y="6017614"/>
            <a:ext cx="3204403" cy="9445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1600" dirty="0">
                <a:solidFill>
                  <a:schemeClr val="bg1"/>
                </a:solidFill>
                <a:latin typeface="+mj-lt"/>
              </a:rPr>
              <a:t>escapehunt.com/</a:t>
            </a:r>
            <a:r>
              <a:rPr lang="en-GB" sz="1600" dirty="0" err="1">
                <a:solidFill>
                  <a:schemeClr val="bg1"/>
                </a:solidFill>
                <a:latin typeface="+mj-lt"/>
              </a:rPr>
              <a:t>sydney</a:t>
            </a:r>
            <a:endParaRPr lang="en-GB" sz="16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GB" sz="1400" dirty="0">
                <a:solidFill>
                  <a:schemeClr val="accent2"/>
                </a:solidFill>
                <a:latin typeface="Work Sans SemiBold" panose="00000700000000000000" pitchFamily="2" charset="0"/>
              </a:rPr>
              <a:t>+61 2 9299 3929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/>
                </a:solidFill>
              </a:rPr>
              <a:t>Level 4, 393 George Street, Sydney NSW 2000</a:t>
            </a:r>
          </a:p>
          <a:p>
            <a:pPr>
              <a:lnSpc>
                <a:spcPct val="120000"/>
              </a:lnSpc>
            </a:pPr>
            <a:r>
              <a:rPr lang="en-US" sz="1100" dirty="0">
                <a:solidFill>
                  <a:schemeClr val="bg1"/>
                </a:solidFill>
              </a:rPr>
              <a:t>sydney@escapehunt.com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B645A0-EE4D-4D32-8D57-4E30A521C5CD}"/>
              </a:ext>
            </a:extLst>
          </p:cNvPr>
          <p:cNvSpPr txBox="1"/>
          <p:nvPr/>
        </p:nvSpPr>
        <p:spPr>
          <a:xfrm>
            <a:off x="443049" y="2767517"/>
            <a:ext cx="2713692" cy="94974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086" kern="1000" cap="all" spc="55" dirty="0">
                <a:solidFill>
                  <a:srgbClr val="FFFFFF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Nitti Grotesk ExtraBlack"/>
              </a:rPr>
              <a:t>Get your</a:t>
            </a:r>
          </a:p>
          <a:p>
            <a:r>
              <a:rPr lang="en-GB" sz="3086" kern="1000" cap="all" spc="55" dirty="0">
                <a:solidFill>
                  <a:srgbClr val="FFFFFF"/>
                </a:solidFill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Nitti Grotesk ExtraBlack"/>
              </a:rPr>
              <a:t>Game face on.</a:t>
            </a:r>
          </a:p>
        </p:txBody>
      </p:sp>
    </p:spTree>
    <p:extLst>
      <p:ext uri="{BB962C8B-B14F-4D97-AF65-F5344CB8AC3E}">
        <p14:creationId xmlns:p14="http://schemas.microsoft.com/office/powerpoint/2010/main" val="102281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H_Widescreen_Template">
  <a:themeElements>
    <a:clrScheme name="Escape Hunt">
      <a:dk1>
        <a:srgbClr val="1D1D1D"/>
      </a:dk1>
      <a:lt1>
        <a:srgbClr val="FFFFFF"/>
      </a:lt1>
      <a:dk2>
        <a:srgbClr val="3C3C3B"/>
      </a:dk2>
      <a:lt2>
        <a:srgbClr val="3C3C3B"/>
      </a:lt2>
      <a:accent1>
        <a:srgbClr val="646363"/>
      </a:accent1>
      <a:accent2>
        <a:srgbClr val="FF6826"/>
      </a:accent2>
      <a:accent3>
        <a:srgbClr val="878787"/>
      </a:accent3>
      <a:accent4>
        <a:srgbClr val="A8A8A7"/>
      </a:accent4>
      <a:accent5>
        <a:srgbClr val="3C3C3B"/>
      </a:accent5>
      <a:accent6>
        <a:srgbClr val="9D9684"/>
      </a:accent6>
      <a:hlink>
        <a:srgbClr val="FF6826"/>
      </a:hlink>
      <a:folHlink>
        <a:srgbClr val="FF6826"/>
      </a:folHlink>
    </a:clrScheme>
    <a:fontScheme name="EscapeHunt">
      <a:majorFont>
        <a:latin typeface="Nitti Grotesk ExtraBlack"/>
        <a:ea typeface=""/>
        <a:cs typeface=""/>
      </a:majorFont>
      <a:minorFont>
        <a:latin typeface="Work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spc="50" dirty="0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600" spc="50" baseline="0" dirty="0" err="1" smtClean="0">
            <a:latin typeface="Work Sans" pitchFamily="2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ASTER_Escape Hunt_200718.pptx" id="{857DD020-96F1-4BD8-ACA1-508460CF86C9}" vid="{DD39296A-A7FB-4F79-952A-44DAEF30C8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MASTER_Escape Hunt_200718</Template>
  <TotalTime>17753</TotalTime>
  <Words>51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AppleSymbols</vt:lpstr>
      <vt:lpstr>Arial</vt:lpstr>
      <vt:lpstr>Calibri</vt:lpstr>
      <vt:lpstr>Monaco</vt:lpstr>
      <vt:lpstr>Nitti Grotesk ExtraBlack</vt:lpstr>
      <vt:lpstr>Verdana</vt:lpstr>
      <vt:lpstr>Wingdings 2</vt:lpstr>
      <vt:lpstr>Work Sans</vt:lpstr>
      <vt:lpstr>Work Sans SemiBold</vt:lpstr>
      <vt:lpstr>EH_Widescreen_Template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START…</dc:title>
  <dc:creator>Kathrin Kauschmann</dc:creator>
  <cp:lastModifiedBy>Stewart McGhee</cp:lastModifiedBy>
  <cp:revision>118</cp:revision>
  <cp:lastPrinted>2018-11-13T11:51:55Z</cp:lastPrinted>
  <dcterms:created xsi:type="dcterms:W3CDTF">2018-07-20T10:24:26Z</dcterms:created>
  <dcterms:modified xsi:type="dcterms:W3CDTF">2018-11-14T11:20:05Z</dcterms:modified>
</cp:coreProperties>
</file>